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91A-3149-40C7-A0F5-05213FCDE84E}" type="datetimeFigureOut">
              <a:rPr lang="pl-PL" smtClean="0"/>
              <a:pPr/>
              <a:t>2010-01-28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90E7-587A-4665-89F5-5433EFBC0B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91A-3149-40C7-A0F5-05213FCDE84E}" type="datetimeFigureOut">
              <a:rPr lang="pl-PL" smtClean="0"/>
              <a:pPr/>
              <a:t>2010-01-28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90E7-587A-4665-89F5-5433EFBC0B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91A-3149-40C7-A0F5-05213FCDE84E}" type="datetimeFigureOut">
              <a:rPr lang="pl-PL" smtClean="0"/>
              <a:pPr/>
              <a:t>2010-01-28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90E7-587A-4665-89F5-5433EFBC0B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91A-3149-40C7-A0F5-05213FCDE84E}" type="datetimeFigureOut">
              <a:rPr lang="pl-PL" smtClean="0"/>
              <a:pPr/>
              <a:t>2010-01-28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90E7-587A-4665-89F5-5433EFBC0B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91A-3149-40C7-A0F5-05213FCDE84E}" type="datetimeFigureOut">
              <a:rPr lang="pl-PL" smtClean="0"/>
              <a:pPr/>
              <a:t>2010-01-28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8B590E7-587A-4665-89F5-5433EFBC0B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91A-3149-40C7-A0F5-05213FCDE84E}" type="datetimeFigureOut">
              <a:rPr lang="pl-PL" smtClean="0"/>
              <a:pPr/>
              <a:t>2010-01-28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90E7-587A-4665-89F5-5433EFBC0B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91A-3149-40C7-A0F5-05213FCDE84E}" type="datetimeFigureOut">
              <a:rPr lang="pl-PL" smtClean="0"/>
              <a:pPr/>
              <a:t>2010-01-28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90E7-587A-4665-89F5-5433EFBC0B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91A-3149-40C7-A0F5-05213FCDE84E}" type="datetimeFigureOut">
              <a:rPr lang="pl-PL" smtClean="0"/>
              <a:pPr/>
              <a:t>2010-01-28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90E7-587A-4665-89F5-5433EFBC0B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91A-3149-40C7-A0F5-05213FCDE84E}" type="datetimeFigureOut">
              <a:rPr lang="pl-PL" smtClean="0"/>
              <a:pPr/>
              <a:t>2010-01-28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90E7-587A-4665-89F5-5433EFBC0B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91A-3149-40C7-A0F5-05213FCDE84E}" type="datetimeFigureOut">
              <a:rPr lang="pl-PL" smtClean="0"/>
              <a:pPr/>
              <a:t>2010-01-28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90E7-587A-4665-89F5-5433EFBC0B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91A-3149-40C7-A0F5-05213FCDE84E}" type="datetimeFigureOut">
              <a:rPr lang="pl-PL" smtClean="0"/>
              <a:pPr/>
              <a:t>2010-01-28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90E7-587A-4665-89F5-5433EFBC0B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8CA91A-3149-40C7-A0F5-05213FCDE84E}" type="datetimeFigureOut">
              <a:rPr lang="pl-PL" smtClean="0"/>
              <a:pPr/>
              <a:t>2010-01-28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B590E7-587A-4665-89F5-5433EFBC0BD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3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awe&#322;\Pulpit\star%20wars\john_williams-lso-main_title_from_star_wars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Wide Latin" pitchFamily="18" charset="0"/>
              </a:rPr>
              <a:t>Star Wars</a:t>
            </a:r>
            <a:endParaRPr lang="pl-PL" dirty="0">
              <a:solidFill>
                <a:schemeClr val="bg1"/>
              </a:solidFill>
              <a:latin typeface="Wide Lati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4000504"/>
            <a:ext cx="6400800" cy="1097434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Epizod IV – powrót Jedi</a:t>
            </a:r>
            <a:endParaRPr lang="pl-PL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john_williams-lso-main_title_from_star_war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Qui Gon Ji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143000"/>
            <a:ext cx="7620000" cy="5715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571736" y="285728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Qui  Gon  Jinn</a:t>
            </a:r>
            <a:endParaRPr lang="pl-PL" sz="4400" dirty="0"/>
          </a:p>
        </p:txBody>
      </p:sp>
    </p:spTree>
  </p:cSld>
  <p:clrMapOvr>
    <a:masterClrMapping/>
  </p:clrMapOvr>
  <p:transition advClick="0" advTm="3000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143240" y="1928802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 smtClean="0"/>
              <a:t>Sith</a:t>
            </a:r>
            <a:endParaRPr lang="pl-PL" sz="9600" dirty="0"/>
          </a:p>
        </p:txBody>
      </p:sp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embers.shaw.ca/david.p.z.888/star_wars/pics/darth_v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390314"/>
            <a:ext cx="5572164" cy="5467686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2857488" y="357166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Darth  Wader</a:t>
            </a:r>
            <a:endParaRPr lang="pl-PL" sz="4400" dirty="0"/>
          </a:p>
        </p:txBody>
      </p:sp>
    </p:spTree>
  </p:cSld>
  <p:clrMapOvr>
    <a:masterClrMapping/>
  </p:clrMapOvr>
  <p:transition advClick="0" advTm="3000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arth ma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120699"/>
            <a:ext cx="4500594" cy="573730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643174" y="214290"/>
            <a:ext cx="335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Darth  Maul</a:t>
            </a:r>
            <a:endParaRPr lang="pl-PL" sz="4400" dirty="0"/>
          </a:p>
        </p:txBody>
      </p:sp>
    </p:spTree>
  </p:cSld>
  <p:clrMapOvr>
    <a:masterClrMapping/>
  </p:clrMapOvr>
  <p:transition advClick="0" advTm="3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arth tyran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130689"/>
            <a:ext cx="4714908" cy="572731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714612" y="285728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Darth Tyrnaus</a:t>
            </a:r>
            <a:endParaRPr lang="pl-PL" sz="4400" dirty="0"/>
          </a:p>
        </p:txBody>
      </p:sp>
    </p:spTree>
  </p:cSld>
  <p:clrMapOvr>
    <a:masterClrMapping/>
  </p:clrMapOvr>
  <p:transition advClick="0" advTm="3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alpatine ar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137925"/>
            <a:ext cx="5072098" cy="572007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000364" y="357166"/>
            <a:ext cx="2786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Imperator</a:t>
            </a:r>
            <a:endParaRPr lang="pl-PL" sz="4400" dirty="0"/>
          </a:p>
        </p:txBody>
      </p:sp>
    </p:spTree>
  </p:cSld>
  <p:clrMapOvr>
    <a:masterClrMapping/>
  </p:clrMapOvr>
  <p:transition advClick="0" advTm="3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227610035Star-Wars-15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14414" y="2643182"/>
            <a:ext cx="6215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 smtClean="0"/>
              <a:t>Wykonał...</a:t>
            </a:r>
            <a:endParaRPr lang="pl-PL" sz="9600" dirty="0"/>
          </a:p>
        </p:txBody>
      </p:sp>
    </p:spTree>
  </p:cSld>
  <p:clrMapOvr>
    <a:masterClrMapping/>
  </p:clrMapOvr>
  <p:transition advClick="0" advTm="300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ord Darth Pawe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00"/>
            <a:ext cx="9144000" cy="6861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 rot="1204682">
            <a:off x="5403728" y="1336363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Lord  Darth  Paweł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85918" y="2357430"/>
            <a:ext cx="5643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 smtClean="0"/>
              <a:t>Koniec</a:t>
            </a:r>
            <a:endParaRPr lang="pl-PL" sz="9600" dirty="0"/>
          </a:p>
        </p:txBody>
      </p:sp>
    </p:spTree>
  </p:cSld>
  <p:clrMapOvr>
    <a:masterClrMapping/>
  </p:clrMapOvr>
  <p:transition advClick="0" advTm="3000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tar-wars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462"/>
            <a:ext cx="9229272" cy="6929463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tar-wars-950c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8192" cy="6967532"/>
          </a:xfrm>
          <a:prstGeom prst="rect">
            <a:avLst/>
          </a:prstGeom>
        </p:spPr>
      </p:pic>
    </p:spTree>
  </p:cSld>
  <p:clrMapOvr>
    <a:masterClrMapping/>
  </p:clrMapOvr>
  <p:transition advClick="0" advTm="3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000364" y="2357430"/>
            <a:ext cx="2500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 smtClean="0"/>
              <a:t>Jedi</a:t>
            </a:r>
            <a:endParaRPr lang="pl-PL" sz="9600" dirty="0"/>
          </a:p>
        </p:txBody>
      </p:sp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anakin skywalk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733695"/>
            <a:ext cx="3886772" cy="512430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928794" y="571480"/>
            <a:ext cx="5072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Anakin  Skywalker</a:t>
            </a:r>
            <a:endParaRPr lang="pl-PL" sz="4400" dirty="0"/>
          </a:p>
        </p:txBody>
      </p:sp>
    </p:spTree>
  </p:cSld>
  <p:clrMapOvr>
    <a:masterClrMapping/>
  </p:clrMapOvr>
  <p:transition advClick="0" advTm="3000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uke skywalk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071678"/>
            <a:ext cx="4786322" cy="478632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285984" y="571480"/>
            <a:ext cx="4786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Luke  Skywalker</a:t>
            </a:r>
            <a:endParaRPr lang="pl-PL" sz="4400" dirty="0"/>
          </a:p>
        </p:txBody>
      </p:sp>
    </p:spTree>
  </p:cSld>
  <p:clrMapOvr>
    <a:masterClrMapping/>
  </p:clrMapOvr>
  <p:transition advClick="0" advTm="3000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Yo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524000"/>
            <a:ext cx="5334000" cy="5334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500430" y="428604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Yoda</a:t>
            </a:r>
            <a:endParaRPr lang="pl-PL" sz="4400" dirty="0"/>
          </a:p>
        </p:txBody>
      </p:sp>
    </p:spTree>
  </p:cSld>
  <p:clrMapOvr>
    <a:masterClrMapping/>
  </p:clrMapOvr>
  <p:transition advClick="0" advTm="3000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ace wind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195884"/>
            <a:ext cx="5500726" cy="566211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643174" y="142852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Mace  Windu</a:t>
            </a:r>
            <a:endParaRPr lang="pl-PL" sz="4400" dirty="0"/>
          </a:p>
        </p:txBody>
      </p:sp>
    </p:spTree>
  </p:cSld>
  <p:clrMapOvr>
    <a:masterClrMapping/>
  </p:clrMapOvr>
  <p:transition advClick="0" advTm="3000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i W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714488"/>
            <a:ext cx="4046229" cy="514351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000364" y="285728"/>
            <a:ext cx="2714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Obi  Wan</a:t>
            </a:r>
            <a:endParaRPr lang="pl-PL" sz="4400" dirty="0"/>
          </a:p>
        </p:txBody>
      </p:sp>
    </p:spTree>
  </p:cSld>
  <p:clrMapOvr>
    <a:masterClrMapping/>
  </p:clrMapOvr>
  <p:transition advClick="0" advTm="3000"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3F3F3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</TotalTime>
  <Words>34</Words>
  <Application>Microsoft Office PowerPoint</Application>
  <PresentationFormat>Pokaz na ekranie (4:3)</PresentationFormat>
  <Paragraphs>17</Paragraphs>
  <Slides>19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Wierzchołek</vt:lpstr>
      <vt:lpstr>Star Wars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Wars</dc:title>
  <dc:creator> Paweł Kolman</dc:creator>
  <cp:lastModifiedBy> Paweł Kolman</cp:lastModifiedBy>
  <cp:revision>6</cp:revision>
  <dcterms:created xsi:type="dcterms:W3CDTF">2010-01-24T17:46:47Z</dcterms:created>
  <dcterms:modified xsi:type="dcterms:W3CDTF">2010-01-28T14:57:54Z</dcterms:modified>
</cp:coreProperties>
</file>